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58"/>
    <a:srgbClr val="16A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DBAC76-4F4A-4E5C-A4E9-17E2322B0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5EABBE-F6FC-4D2A-ACEB-AAB0A4BE2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4762FF-EE89-4E1B-A615-93652845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C6AF-BA56-4FA6-B6F2-BE959494AB99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71957C-886B-40AF-B5B8-69D472BB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3E9F2D-622B-4165-BB6C-980DDBD2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C6D7-7F1D-470D-B3BF-6D8A0BA2E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03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06FF3F-265A-4AF8-8AD7-F75D412A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7384E6C-B537-4B23-905E-70894B666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67BF4B-578C-46DC-908E-1103F0F5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C6AF-BA56-4FA6-B6F2-BE959494AB99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34CD19-F05C-4346-B79D-323DEFAE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20E225-53E2-4FCE-89F9-C00B366A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C6D7-7F1D-470D-B3BF-6D8A0BA2E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52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EE4F059-CF30-4247-A8B6-072067170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6A14040-596E-451C-8876-82D267D9F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BA234F-85B7-4096-B3A2-EE2B75B8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C6AF-BA56-4FA6-B6F2-BE959494AB99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BB22C1-00C9-4082-921C-9F23DD00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894B70-9729-47F2-BA0F-2373A3BA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C6D7-7F1D-470D-B3BF-6D8A0BA2E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76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86E120-FD7C-43CA-8145-6FE59147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9268AC-FDE7-4C86-8E75-8BD689B8D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9B0429-F998-4147-8F95-6D2E218E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C6AF-BA56-4FA6-B6F2-BE959494AB99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28B215-1997-4726-AB55-41544994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636BE4-1BA9-49D4-910C-7F58F51F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C6D7-7F1D-470D-B3BF-6D8A0BA2E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9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C12795-4EF7-479B-8771-89A77647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7E3042-9F16-481B-AB2B-6F25A5754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AE27EF-1EC8-4182-8D8B-EFFA534C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C6AF-BA56-4FA6-B6F2-BE959494AB99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D1554D-C6E2-4433-9F5B-AAB86436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8C704E-97C1-4418-B9BE-5B9633AB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C6D7-7F1D-470D-B3BF-6D8A0BA2E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306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02085E-F957-46FF-9920-E949F0B4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7B1151-8751-48FF-B049-43BED7683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F355CBC-2C73-4457-B534-C2E0A1661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91091E-CAF0-4531-A057-0E2BB3C6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C6AF-BA56-4FA6-B6F2-BE959494AB99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26716E-B709-47E6-9190-3531DDF6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59258B-2C4B-4B94-927A-00C149C8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C6D7-7F1D-470D-B3BF-6D8A0BA2E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14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B2384-12D0-43A8-B6E8-9E63CBA1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8D787-5DB6-499F-80F9-EB6AE32D5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E4A0E4-FEAF-45F3-AF8F-0BE58215F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C365E57-CE52-4E76-8AD4-6CAB45A74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A1481BD-AA27-4670-926F-04B4866D8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FE14165-C3A3-4A08-9012-5A1C7B56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C6AF-BA56-4FA6-B6F2-BE959494AB99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C975BB0-D86F-4DA7-9E39-B1257B98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6455AA9-5E96-4F8C-9100-79113A5F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C6D7-7F1D-470D-B3BF-6D8A0BA2E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92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3018C1-AD92-4D03-87B3-9DFEEC8C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AF1C92A-9C46-4A5B-B558-F3EC57A2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C6AF-BA56-4FA6-B6F2-BE959494AB99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0FFE477-76DC-4F29-9CF2-CB26612A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03C9139-00EB-4B47-8754-83BFCA60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C6D7-7F1D-470D-B3BF-6D8A0BA2E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5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978A12E-D2D3-4921-9050-B52FBE82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C6AF-BA56-4FA6-B6F2-BE959494AB99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62A8090-9FB9-4346-B3A5-848C60A7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429969-97C8-4AF8-9D3A-84CF692D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C6D7-7F1D-470D-B3BF-6D8A0BA2E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17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2B0B6D-C411-41CC-847B-671645E7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E42C1A-1D36-4185-B987-B86596AB1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E24649B-D5C4-4314-9F29-724E93F33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CE16114-043D-48AD-B120-CCBCB4B2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C6AF-BA56-4FA6-B6F2-BE959494AB99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0C5A0B-2F86-477C-A57B-EA81362C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86B8F8-9B67-4212-80FD-67E260F8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C6D7-7F1D-470D-B3BF-6D8A0BA2E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203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E6DC71-739F-4263-900B-FA8C7535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1C32B9-9899-4A16-8B01-19870630C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300089-AA73-467D-8BB6-7479708BA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BDB50C4-CB60-4159-AF1C-7AC8FF70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C6AF-BA56-4FA6-B6F2-BE959494AB99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269453D-02C5-47CB-A78B-B913EE11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7A921F-5187-4773-9B36-89DD8A1B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C6D7-7F1D-470D-B3BF-6D8A0BA2E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1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70C8AE8-4955-4944-A1AF-4C03C521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64BCF7-69F4-4022-A15D-F3F1FB3EE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33902A-86B7-43E9-A9A5-E68F20381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C6AF-BA56-4FA6-B6F2-BE959494AB99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EB3562-53EB-4475-838F-90C3FA1B2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5FCAF3-D50F-44B1-B1DB-1271D4E88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C6D7-7F1D-470D-B3BF-6D8A0BA2E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26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F83AAF-BE65-434C-A795-CB3D1967F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089" y="258775"/>
            <a:ext cx="6881294" cy="2387600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>
                <a:solidFill>
                  <a:srgbClr val="005D58"/>
                </a:solidFill>
              </a:rPr>
              <a:t>Jak zaktualizować sterownik</a:t>
            </a:r>
            <a:br>
              <a:rPr lang="pl-PL" sz="4000" b="1" dirty="0">
                <a:solidFill>
                  <a:srgbClr val="005D58"/>
                </a:solidFill>
              </a:rPr>
            </a:br>
            <a:r>
              <a:rPr lang="pl-PL" sz="4000" b="1" dirty="0" err="1">
                <a:solidFill>
                  <a:srgbClr val="005D58"/>
                </a:solidFill>
              </a:rPr>
              <a:t>Abilix</a:t>
            </a:r>
            <a:r>
              <a:rPr lang="pl-PL" sz="4000" b="1" dirty="0">
                <a:solidFill>
                  <a:srgbClr val="005D58"/>
                </a:solidFill>
              </a:rPr>
              <a:t> KRYPTON 0/2?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B83A8E-97B2-40BE-A0FB-07B5EE18F1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13" y="343836"/>
            <a:ext cx="1605851" cy="63794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58F839-6D9A-4F50-8603-A57EF974A1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7347" cy="296458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2A3C711-3CF8-4F49-BC82-6C0B3C12C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736" y="0"/>
            <a:ext cx="7901264" cy="65992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AFAA6A8-24C5-40A5-8843-B487DCE29B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54" y="6325362"/>
            <a:ext cx="2083834" cy="46423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DE5250D-4F9E-41EF-8740-5C21F0B68E8D}"/>
              </a:ext>
            </a:extLst>
          </p:cNvPr>
          <p:cNvSpPr txBox="1"/>
          <p:nvPr/>
        </p:nvSpPr>
        <p:spPr>
          <a:xfrm>
            <a:off x="31898" y="6251947"/>
            <a:ext cx="330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12669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49DFCA-0DE9-4E40-A10B-EC98E0EFB2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13" y="343836"/>
            <a:ext cx="1605851" cy="63794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7E8D2C8-9B27-4633-8CB0-4259292D32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7347" cy="296458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55AA7E5-FF32-4A00-B7AD-249F4C2F05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893" y="2338764"/>
            <a:ext cx="8004000" cy="4500000"/>
          </a:xfrm>
          <a:prstGeom prst="rect">
            <a:avLst/>
          </a:prstGeom>
        </p:spPr>
      </p:pic>
      <p:sp>
        <p:nvSpPr>
          <p:cNvPr id="22" name="Tytuł 1">
            <a:extLst>
              <a:ext uri="{FF2B5EF4-FFF2-40B4-BE49-F238E27FC236}">
                <a16:creationId xmlns:a16="http://schemas.microsoft.com/office/drawing/2014/main" id="{386320D7-73E3-44F3-8C25-5C706DA4CA6D}"/>
              </a:ext>
            </a:extLst>
          </p:cNvPr>
          <p:cNvSpPr txBox="1">
            <a:spLocks/>
          </p:cNvSpPr>
          <p:nvPr/>
        </p:nvSpPr>
        <p:spPr>
          <a:xfrm>
            <a:off x="850089" y="576981"/>
            <a:ext cx="1079256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pl-PL" sz="2800" b="1" dirty="0">
                <a:solidFill>
                  <a:srgbClr val="005D58"/>
                </a:solidFill>
              </a:rPr>
              <a:t>Otwórz aplikacje </a:t>
            </a:r>
            <a:r>
              <a:rPr lang="pl-PL" sz="2800" b="1" dirty="0" err="1">
                <a:solidFill>
                  <a:srgbClr val="005D58"/>
                </a:solidFill>
              </a:rPr>
              <a:t>Abilix</a:t>
            </a:r>
            <a:r>
              <a:rPr lang="pl-PL" sz="2800" b="1" dirty="0">
                <a:solidFill>
                  <a:srgbClr val="005D58"/>
                </a:solidFill>
              </a:rPr>
              <a:t> Krypton </a:t>
            </a:r>
            <a:r>
              <a:rPr lang="pl-PL" sz="2800" b="1" dirty="0" err="1">
                <a:solidFill>
                  <a:srgbClr val="005D58"/>
                </a:solidFill>
              </a:rPr>
              <a:t>Today’s</a:t>
            </a:r>
            <a:r>
              <a:rPr lang="pl-PL" sz="2800" b="1" dirty="0">
                <a:solidFill>
                  <a:srgbClr val="005D58"/>
                </a:solidFill>
              </a:rPr>
              <a:t> </a:t>
            </a:r>
            <a:r>
              <a:rPr lang="pl-PL" sz="2800" b="1" dirty="0" err="1">
                <a:solidFill>
                  <a:srgbClr val="005D58"/>
                </a:solidFill>
              </a:rPr>
              <a:t>Future</a:t>
            </a:r>
            <a:endParaRPr lang="pl-PL" sz="2800" b="1" dirty="0">
              <a:solidFill>
                <a:srgbClr val="005D58"/>
              </a:solidFill>
            </a:endParaRPr>
          </a:p>
          <a:p>
            <a:pPr marL="742950" indent="-742950">
              <a:buAutoNum type="arabicPeriod"/>
            </a:pPr>
            <a:r>
              <a:rPr lang="pl-PL" sz="2800" b="1" dirty="0">
                <a:solidFill>
                  <a:srgbClr val="005D58"/>
                </a:solidFill>
              </a:rPr>
              <a:t>Zaloguj się lub wybierz opcję „Wejdź bez logowania”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F1C3571E-325B-479F-B47D-E6EC62D61611}"/>
              </a:ext>
            </a:extLst>
          </p:cNvPr>
          <p:cNvSpPr/>
          <p:nvPr/>
        </p:nvSpPr>
        <p:spPr>
          <a:xfrm>
            <a:off x="5263116" y="6262577"/>
            <a:ext cx="1711842" cy="425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39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2BA8B86-8C1A-4EE3-A421-73CCE562C9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97726"/>
            <a:ext cx="5898838" cy="33164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87D7108-4BB4-4EDA-80DF-F78E258CF0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13" y="343836"/>
            <a:ext cx="1605851" cy="63794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DA2AEA5-9EBB-453A-B9E8-A965DFEDB9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7347" cy="2964581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4EEED96C-575B-4C2E-903C-335776C22323}"/>
              </a:ext>
            </a:extLst>
          </p:cNvPr>
          <p:cNvSpPr txBox="1">
            <a:spLocks/>
          </p:cNvSpPr>
          <p:nvPr/>
        </p:nvSpPr>
        <p:spPr>
          <a:xfrm>
            <a:off x="850089" y="576981"/>
            <a:ext cx="1079256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3"/>
            </a:pPr>
            <a:r>
              <a:rPr lang="pl-PL" sz="2800" b="1" dirty="0">
                <a:solidFill>
                  <a:srgbClr val="005D58"/>
                </a:solidFill>
              </a:rPr>
              <a:t>Rozwiń menu znajdujące się w lewym górnym rogu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pl-PL" sz="2800" b="1" dirty="0">
                <a:solidFill>
                  <a:srgbClr val="005D58"/>
                </a:solidFill>
              </a:rPr>
              <a:t>Następnie wybierz model Twojego robota, przesuwając modele w prawo lub w lewo.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B36078B-07E9-4A70-AD85-CF487BAA5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141618"/>
            <a:ext cx="5999544" cy="3373057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F914011E-73C9-4D81-A3ED-3D63C51B550E}"/>
              </a:ext>
            </a:extLst>
          </p:cNvPr>
          <p:cNvSpPr/>
          <p:nvPr/>
        </p:nvSpPr>
        <p:spPr>
          <a:xfrm>
            <a:off x="-5832" y="3197726"/>
            <a:ext cx="1394794" cy="15826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B24E40F-E3BE-44ED-8891-BF61EBC8B3B8}"/>
              </a:ext>
            </a:extLst>
          </p:cNvPr>
          <p:cNvSpPr/>
          <p:nvPr/>
        </p:nvSpPr>
        <p:spPr>
          <a:xfrm>
            <a:off x="8190972" y="3720515"/>
            <a:ext cx="1936875" cy="2333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0DF425A-6AC7-479B-A694-15A12526621F}"/>
              </a:ext>
            </a:extLst>
          </p:cNvPr>
          <p:cNvSpPr txBox="1"/>
          <p:nvPr/>
        </p:nvSpPr>
        <p:spPr>
          <a:xfrm>
            <a:off x="492170" y="2828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26C6D92-C17F-464B-940F-B856C552D039}"/>
              </a:ext>
            </a:extLst>
          </p:cNvPr>
          <p:cNvSpPr txBox="1"/>
          <p:nvPr/>
        </p:nvSpPr>
        <p:spPr>
          <a:xfrm>
            <a:off x="8374440" y="3278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3976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E1D7ED3-565E-4279-AFC8-2B178B2659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16" y="2424219"/>
            <a:ext cx="7640357" cy="429555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4C097B4-5D17-45D6-9A6B-CE67D9D97A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13" y="343836"/>
            <a:ext cx="1605851" cy="63794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118ED5-B0E6-4E0D-BF3A-FC0C8C5D89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7347" cy="2964581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4B665D45-D4D0-4988-BAFC-E6991351BD84}"/>
              </a:ext>
            </a:extLst>
          </p:cNvPr>
          <p:cNvSpPr txBox="1">
            <a:spLocks/>
          </p:cNvSpPr>
          <p:nvPr/>
        </p:nvSpPr>
        <p:spPr>
          <a:xfrm>
            <a:off x="850089" y="576981"/>
            <a:ext cx="1079256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5"/>
            </a:pPr>
            <a:r>
              <a:rPr lang="pl-PL" sz="2800" b="1" dirty="0">
                <a:solidFill>
                  <a:srgbClr val="005D58"/>
                </a:solidFill>
              </a:rPr>
              <a:t>Wybierz model swojego sterownika (czarno błękitne opakowanie V1, nowsze modele srebrne V2)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198C8E6-4F52-46A0-9CEF-FE058E70F9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934" y="2358000"/>
            <a:ext cx="1605136" cy="212249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BA731FE-F4F1-4E0D-8082-2A9028CBD4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5411" y="4608000"/>
            <a:ext cx="1463203" cy="1950815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157A682A-2F15-42F4-BA06-58905C29CE72}"/>
              </a:ext>
            </a:extLst>
          </p:cNvPr>
          <p:cNvSpPr txBox="1">
            <a:spLocks/>
          </p:cNvSpPr>
          <p:nvPr/>
        </p:nvSpPr>
        <p:spPr>
          <a:xfrm>
            <a:off x="10504877" y="2092893"/>
            <a:ext cx="11377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005D58"/>
                </a:solidFill>
              </a:rPr>
              <a:t>V1</a:t>
            </a: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94715D77-C916-4084-A5E4-C7BE296312AD}"/>
              </a:ext>
            </a:extLst>
          </p:cNvPr>
          <p:cNvSpPr txBox="1">
            <a:spLocks/>
          </p:cNvSpPr>
          <p:nvPr/>
        </p:nvSpPr>
        <p:spPr>
          <a:xfrm>
            <a:off x="10504877" y="4265479"/>
            <a:ext cx="11377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005D58"/>
                </a:solidFill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379844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4C097B4-5D17-45D6-9A6B-CE67D9D97A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13" y="343836"/>
            <a:ext cx="1605851" cy="63794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118ED5-B0E6-4E0D-BF3A-FC0C8C5D89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7347" cy="2964581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904DB2E0-E86E-4999-B74D-E90266E2C6CD}"/>
              </a:ext>
            </a:extLst>
          </p:cNvPr>
          <p:cNvSpPr txBox="1">
            <a:spLocks/>
          </p:cNvSpPr>
          <p:nvPr/>
        </p:nvSpPr>
        <p:spPr>
          <a:xfrm>
            <a:off x="850088" y="576981"/>
            <a:ext cx="1134191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6"/>
            </a:pPr>
            <a:r>
              <a:rPr lang="pl-PL" sz="2800" b="1" dirty="0">
                <a:solidFill>
                  <a:srgbClr val="005D58"/>
                </a:solidFill>
              </a:rPr>
              <a:t>Wróć do początkowego ekranu aplikacji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pl-PL" sz="2800" b="1" dirty="0">
                <a:solidFill>
                  <a:srgbClr val="005D58"/>
                </a:solidFill>
              </a:rPr>
              <a:t>Z menu w lewym, górnym rogu wybierz opcję „Wirtualny mózg”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308D824-1B86-4B8C-B0EE-6E001908B4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000" y="2358000"/>
            <a:ext cx="8004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5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4C097B4-5D17-45D6-9A6B-CE67D9D97A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13" y="343836"/>
            <a:ext cx="1605851" cy="63794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118ED5-B0E6-4E0D-BF3A-FC0C8C5D89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7347" cy="2964581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904DB2E0-E86E-4999-B74D-E90266E2C6CD}"/>
              </a:ext>
            </a:extLst>
          </p:cNvPr>
          <p:cNvSpPr txBox="1">
            <a:spLocks/>
          </p:cNvSpPr>
          <p:nvPr/>
        </p:nvSpPr>
        <p:spPr>
          <a:xfrm>
            <a:off x="850088" y="576981"/>
            <a:ext cx="1134191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8"/>
            </a:pPr>
            <a:r>
              <a:rPr lang="pl-PL" sz="2800" b="1" dirty="0">
                <a:solidFill>
                  <a:srgbClr val="005D58"/>
                </a:solidFill>
              </a:rPr>
              <a:t>Na ekranie aplikacji zobaczysz „mózg” Twojego robota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pl-PL" sz="2800" b="1" dirty="0">
                <a:solidFill>
                  <a:srgbClr val="005D58"/>
                </a:solidFill>
              </a:rPr>
              <a:t>Kliknij w Ustawienia</a:t>
            </a:r>
          </a:p>
          <a:p>
            <a:pPr marL="514350" indent="-514350">
              <a:buFont typeface="+mj-lt"/>
              <a:buAutoNum type="arabicPeriod" startAt="8"/>
            </a:pPr>
            <a:endParaRPr lang="pl-PL" sz="2800" b="1" dirty="0">
              <a:solidFill>
                <a:srgbClr val="005D58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308D824-1B86-4B8C-B0EE-6E001908B4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559" y="2358876"/>
            <a:ext cx="8000881" cy="449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0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4C097B4-5D17-45D6-9A6B-CE67D9D97A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13" y="343836"/>
            <a:ext cx="1605851" cy="63794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118ED5-B0E6-4E0D-BF3A-FC0C8C5D89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7347" cy="2964581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904DB2E0-E86E-4999-B74D-E90266E2C6CD}"/>
              </a:ext>
            </a:extLst>
          </p:cNvPr>
          <p:cNvSpPr txBox="1">
            <a:spLocks/>
          </p:cNvSpPr>
          <p:nvPr/>
        </p:nvSpPr>
        <p:spPr>
          <a:xfrm>
            <a:off x="850088" y="576981"/>
            <a:ext cx="1134191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10"/>
            </a:pPr>
            <a:r>
              <a:rPr lang="pl-PL" sz="2800" b="1" dirty="0">
                <a:solidFill>
                  <a:srgbClr val="005D58"/>
                </a:solidFill>
              </a:rPr>
              <a:t> Następnie przewiń palcem sekcje widoczne na ekranie i znajdź opcję Aktualizuj. Wybierz ją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308D824-1B86-4B8C-B0EE-6E001908B4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559" y="2358876"/>
            <a:ext cx="8000881" cy="449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6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4C097B4-5D17-45D6-9A6B-CE67D9D97A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13" y="343836"/>
            <a:ext cx="1605851" cy="63794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118ED5-B0E6-4E0D-BF3A-FC0C8C5D89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7347" cy="2964581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904DB2E0-E86E-4999-B74D-E90266E2C6CD}"/>
              </a:ext>
            </a:extLst>
          </p:cNvPr>
          <p:cNvSpPr txBox="1">
            <a:spLocks/>
          </p:cNvSpPr>
          <p:nvPr/>
        </p:nvSpPr>
        <p:spPr>
          <a:xfrm>
            <a:off x="850088" y="576981"/>
            <a:ext cx="1134191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11"/>
            </a:pPr>
            <a:r>
              <a:rPr lang="pl-PL" sz="2800" b="1" dirty="0">
                <a:solidFill>
                  <a:srgbClr val="005D58"/>
                </a:solidFill>
              </a:rPr>
              <a:t> Jeśli dostępna jest nowsza wersja oprogramowania, Twój sterownik zostanie zaktualizowany. W innym przypadku otrzymasz komunikat, że oprogramowanie jest aktualne.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308D824-1B86-4B8C-B0EE-6E001908B4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559" y="2358876"/>
            <a:ext cx="8000880" cy="449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984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130</Words>
  <Application>Microsoft Office PowerPoint</Application>
  <PresentationFormat>Panoramiczny</PresentationFormat>
  <Paragraphs>17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Jak zaktualizować sterownik Abilix KRYPTON 0/2?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zaktualizować sterownik Abilix KRYPTON 0/2?</dc:title>
  <dc:creator>katarzyna krygier</dc:creator>
  <cp:lastModifiedBy>katarzyna krygier</cp:lastModifiedBy>
  <cp:revision>8</cp:revision>
  <dcterms:created xsi:type="dcterms:W3CDTF">2019-07-23T09:12:00Z</dcterms:created>
  <dcterms:modified xsi:type="dcterms:W3CDTF">2019-09-11T08:30:27Z</dcterms:modified>
</cp:coreProperties>
</file>